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8" r:id="rId2"/>
    <p:sldId id="263" r:id="rId3"/>
    <p:sldId id="262" r:id="rId4"/>
    <p:sldId id="268" r:id="rId5"/>
    <p:sldId id="267" r:id="rId6"/>
    <p:sldId id="271" r:id="rId7"/>
    <p:sldId id="272" r:id="rId8"/>
    <p:sldId id="273" r:id="rId9"/>
    <p:sldId id="274" r:id="rId10"/>
    <p:sldId id="281" r:id="rId11"/>
    <p:sldId id="277" r:id="rId12"/>
    <p:sldId id="278" r:id="rId13"/>
    <p:sldId id="279" r:id="rId14"/>
    <p:sldId id="288" r:id="rId15"/>
    <p:sldId id="287" r:id="rId16"/>
    <p:sldId id="285" r:id="rId17"/>
    <p:sldId id="290" r:id="rId18"/>
    <p:sldId id="289" r:id="rId19"/>
    <p:sldId id="275" r:id="rId20"/>
    <p:sldId id="292" r:id="rId21"/>
    <p:sldId id="295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68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B6E3-B93A-493A-A698-5D558A2BA830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74D2-7E93-4E0D-9996-3C5E783E2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274D2-7E93-4E0D-9996-3C5E783E21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2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4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3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8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5A44-B31F-40C0-B5BE-F00A59EBA9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7A78-E265-47FE-932C-3E6F95179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ugra@okrlib.ru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krlib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https://krot.info/uploads/posts/2020-01/1579523242_49-10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https://krot.info/uploads/posts/2020-01/1579523242_49-10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85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b="7677"/>
          <a:stretch/>
        </p:blipFill>
        <p:spPr>
          <a:xfrm>
            <a:off x="2699792" y="116632"/>
            <a:ext cx="4518850" cy="63367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2398374" flipV="1">
            <a:off x="3631148" y="331259"/>
            <a:ext cx="3372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Старинных справочников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тайны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761839" y="6251832"/>
            <a:ext cx="36203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Ханты-Мансийск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2020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Y:\Прочее\Логотип CMYK\Логотип ГБЮ_CMYK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8284"/>
            <a:ext cx="2447035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82835" cy="6877447"/>
          </a:xfrm>
          <a:prstGeom prst="rect">
            <a:avLst/>
          </a:prstGeom>
        </p:spPr>
      </p:pic>
      <p:sp>
        <p:nvSpPr>
          <p:cNvPr id="7" name="AutoShape 2" descr="https://www.movimentoidea.it/wp-content/uploads/2017/06/orange-arrow-e1429102176791-1024x576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ятно 2 14"/>
          <p:cNvSpPr/>
          <p:nvPr/>
        </p:nvSpPr>
        <p:spPr>
          <a:xfrm>
            <a:off x="2227766" y="617537"/>
            <a:ext cx="4000417" cy="5023995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859515">
            <a:off x="2395573" y="2603913"/>
            <a:ext cx="4177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целевому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назначению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справочники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различают на: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7975" y="641870"/>
            <a:ext cx="2880320" cy="5568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96782" y="5373216"/>
            <a:ext cx="3314538" cy="1007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МАССОВО-ПОЛИТИЧЕСКИЕ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4867002" y="4905164"/>
            <a:ext cx="4143291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ПРОИЗВОДСТВЕННО-ПРАКТИЧЕСКИЕ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5"/>
          <p:cNvSpPr txBox="1">
            <a:spLocks/>
          </p:cNvSpPr>
          <p:nvPr/>
        </p:nvSpPr>
        <p:spPr>
          <a:xfrm>
            <a:off x="4811427" y="206015"/>
            <a:ext cx="2535750" cy="6617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6"/>
          <p:cNvSpPr txBox="1">
            <a:spLocks/>
          </p:cNvSpPr>
          <p:nvPr/>
        </p:nvSpPr>
        <p:spPr>
          <a:xfrm>
            <a:off x="6079302" y="2041046"/>
            <a:ext cx="2895790" cy="80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7"/>
          <p:cNvSpPr txBox="1">
            <a:spLocks/>
          </p:cNvSpPr>
          <p:nvPr/>
        </p:nvSpPr>
        <p:spPr>
          <a:xfrm rot="428123">
            <a:off x="-121604" y="2733178"/>
            <a:ext cx="251811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isometricOffAxis2Left"/>
            <a:lightRig rig="threePt" dir="t"/>
          </a:scene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БЫТОВЫЕ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-27383"/>
            <a:ext cx="9144000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" b="2995"/>
          <a:stretch/>
        </p:blipFill>
        <p:spPr>
          <a:xfrm>
            <a:off x="395536" y="25121"/>
            <a:ext cx="3456384" cy="5060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344" y="5085184"/>
            <a:ext cx="870113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или любой другой источник, информация в котором упорядочена c помощью разбивки на небольшие статьи, отсортированные по названию или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тематике.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азличают энциклопедические и лингвистические словари.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09076"/>
            <a:ext cx="3744415" cy="48320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 Государь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прозванию Словарь,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Даже Пушкин, я об этом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 говорю,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однажды за советом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Обращался к словарю.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связует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новь и старь,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тебе всегда, как другу,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Оказать готов услугу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речи Государь</a:t>
            </a:r>
          </a:p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прозванию Словарь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Козловский,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24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95536" y="166328"/>
            <a:ext cx="835292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Первым русским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словарем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считать «Азбуковник», помещенный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списке новгородской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Кормчей книги 1282 года и содержащий 174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/>
          <a:stretch/>
        </p:blipFill>
        <p:spPr>
          <a:xfrm>
            <a:off x="185873" y="1854696"/>
            <a:ext cx="2778354" cy="37856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5746030"/>
            <a:ext cx="6745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Азбуковник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статей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нравоучительного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учебного и энциклопедического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 Руси.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3789"/>
          <a:stretch/>
        </p:blipFill>
        <p:spPr>
          <a:xfrm>
            <a:off x="3131840" y="1569368"/>
            <a:ext cx="1944216" cy="27188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1854696"/>
            <a:ext cx="3672408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располагались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алфавитном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(азбучном) порядке, отсюда и пошло название «Азбуковник».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полях приводились ссылки на источник толкований. Сохранилось большое число списков азбуковников различного типа.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6885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184572"/>
            <a:ext cx="511256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печатный словарь, появился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/>
              <a:t> 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1596 году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приложение к грамматике известного филолога того времени священника Лаврентия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Зизания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нем содержится 1061 слово, расположенное по алфавиту.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2" t="4579" r="5352" b="4758"/>
          <a:stretch/>
        </p:blipFill>
        <p:spPr>
          <a:xfrm>
            <a:off x="5116695" y="2649664"/>
            <a:ext cx="3127713" cy="4019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0" t="25026" r="34210" b="12080"/>
          <a:stretch/>
        </p:blipFill>
        <p:spPr>
          <a:xfrm>
            <a:off x="174059" y="216024"/>
            <a:ext cx="3317821" cy="42210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08520" y="4581128"/>
            <a:ext cx="3851920" cy="15121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Лаврентий Иванович</a:t>
            </a:r>
            <a:r>
              <a:rPr lang="ru-RU" sz="1800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Зизаний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1570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 1633)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–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западнорусский языковед, писатель, переводчик, педагог, богослов и церковный деятель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-27384"/>
            <a:ext cx="9144000" cy="7021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5896" y="332656"/>
            <a:ext cx="5256584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 был составлен в 1627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украинским филологом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Памвой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Берындой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Как показывает название книги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«Лексикон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славеноросский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поставил своей целью объяснить книжные старославянские слова. И по количеству слов (6982), и по точности их объяснений на материале живой разговорной лексики, и по критическому отношению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 этот словарь выделялся своим высоким филологическим уровнем.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Составлению словаря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Берында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посвятил 30 лет.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744"/>
            <a:ext cx="3168352" cy="4325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 rot="10800000" flipV="1">
            <a:off x="107504" y="4687976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Преподобный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Берында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1550 и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1570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гг.) –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украинский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лексикограф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переводчик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религиозной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гравер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3"/>
            <a:ext cx="9144000" cy="688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2660" r="4027" b="16050"/>
          <a:stretch/>
        </p:blipFill>
        <p:spPr>
          <a:xfrm>
            <a:off x="179512" y="1503437"/>
            <a:ext cx="3024336" cy="3725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 rot="10800000" flipV="1">
            <a:off x="3491880" y="116633"/>
            <a:ext cx="5400600" cy="6370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Академии Российской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1789–1794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 толковый словарь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содержащий 43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357 слов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шести частях.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словарем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началась в 1783 году и заняла  11 лет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ловарь содержал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этимологического словаря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слова располагались по общему корню, образуя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разветвленные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смысловые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гнезда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ользуясь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словарем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можно было определить, откуда произошло слово; кроме того, издание включало множество новых слов в русском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языке,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частности,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введенные 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В.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Ломоносовым научные термины.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0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начительным событием в истории русской лексикографии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1863–1866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четырехтомного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Толкового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словаря живого великорусского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В. И. Даля, периодически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переиздававшегося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вплоть до настоящего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2"/>
          <a:stretch/>
        </p:blipFill>
        <p:spPr>
          <a:xfrm>
            <a:off x="4788024" y="1988839"/>
            <a:ext cx="3265885" cy="447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7"/>
          <a:stretch/>
        </p:blipFill>
        <p:spPr>
          <a:xfrm>
            <a:off x="1187624" y="1988839"/>
            <a:ext cx="3316560" cy="447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08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9911" y="686301"/>
            <a:ext cx="5151335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1935–1940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четырехтомный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Толковый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 русского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редакцией Д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Ушакова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насчитывалось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85289 слов,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лексике художественных произведений, публицистики, научных работ, в нем широко представлены слова советской эпохи.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ловарь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Ушакова и по сей день остается лучшим толковым словарем русского языка, незаменимым справочником при работе с текстами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половины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веков.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12380" r="5688" b="15620"/>
          <a:stretch/>
        </p:blipFill>
        <p:spPr>
          <a:xfrm>
            <a:off x="180328" y="864096"/>
            <a:ext cx="3347250" cy="400506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953942"/>
            <a:ext cx="3707904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Дмитрий Николаевич Ушаков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(1873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1942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русский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советский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лингвист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6" y="-27383"/>
            <a:ext cx="9159935" cy="6885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2420888"/>
            <a:ext cx="4824536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1949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вышел однотомный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«Словарь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языка» С.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Ожегова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выдержал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изданий.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бщедоступность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удобство пользования обеспечили словарю заслуженную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присуждена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Академии наук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СССР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С. Пушкина.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563887" y="321329"/>
            <a:ext cx="5339431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«Его подвиг никогда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забудется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созданный им чудесный словарь  сослужит</a:t>
            </a:r>
            <a:b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великую службу многим поколениям…»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Чуковский, поэт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3" r="28614" b="7263"/>
          <a:stretch/>
        </p:blipFill>
        <p:spPr>
          <a:xfrm>
            <a:off x="288148" y="531669"/>
            <a:ext cx="3059716" cy="3977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4016" y="4615968"/>
            <a:ext cx="334786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Сергей Иванович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жегов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(1900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1964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советский лингвист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лексикограф, доктор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филологических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наук, профессор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16202"/>
            <a:ext cx="9144000" cy="7021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-27384"/>
            <a:ext cx="9140373" cy="6841798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Прямоугольник 6"/>
          <p:cNvSpPr/>
          <p:nvPr/>
        </p:nvSpPr>
        <p:spPr>
          <a:xfrm>
            <a:off x="2555776" y="3415640"/>
            <a:ext cx="6516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правочные издания, безусловно, очень полезные книги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редком фонде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библиотеки Югры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хранятся оригиналы отдельных изданий дореволюционных российских энциклопедий.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 хотим познакомить вас с некоторыми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редкими справочными изданиями.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obnovi-autoparts.ru/wp-content/uploads/2019/03/Arrow-Right-Oran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obnovi-autoparts.ru/wp-content/uploads/2019/03/Arrow-Right-Orang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44464"/>
            <a:ext cx="9144000" cy="70024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919"/>
            <a:ext cx="4723649" cy="2968457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590434" y="650946"/>
            <a:ext cx="3744416" cy="827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 rot="10800000" flipV="1">
            <a:off x="4483054" y="2715166"/>
            <a:ext cx="3744416" cy="892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Справочники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4829694" y="4970816"/>
            <a:ext cx="2801598" cy="779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Словари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-1" y="71560"/>
            <a:ext cx="4829695" cy="4221535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 rot="19254162">
            <a:off x="188231" y="1414978"/>
            <a:ext cx="3894791" cy="20202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СПРАВОЧНАЯ 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ЛИТЕРАТУРА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27" y="582067"/>
            <a:ext cx="8745346" cy="56938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ИЗДАНИЯ: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Брокгауз, Ф. А.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 словарь : [в 86 т. с ил. и доп. материалами] / изд.: Ф. А. Брокгауз, И. А.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Ефрон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[под ред. проф. И. Е. Андреевского]. –  Санкт-Петербург : Тип.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о-ва Брокгауз-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Ефрон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1890–1907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86 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algn="just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энциклопедия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[в 65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и доп.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«СССР»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номера] /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гл. ред.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 Ю.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Шмидт.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[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.]. –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1926–1947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0975" algn="just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энциклопедiя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сведенiй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отраслямъ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знанiя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Просвещенiе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80975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А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Арбросъ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 1904. – 800, [2] с. : ил., карты. </a:t>
            </a:r>
          </a:p>
          <a:p>
            <a:pPr marL="180975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Жюбанвиль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Беллингсгаузенъ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1904. – 794, [7] с. : [37] вкл. л. ил., карты, табл. </a:t>
            </a:r>
          </a:p>
          <a:p>
            <a:pPr marL="180975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5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Византiя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Гадамесъ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–  1903. – 794, [2] с. : ил., карты.</a:t>
            </a:r>
          </a:p>
          <a:p>
            <a:pPr marL="180975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6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Гаданiе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Глазчатка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–  1903. – 794, [2] с. : ил., карты.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энциклопедия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10 т. / гл.  ред.: Н. Л. Мещеряков ; ред. совет: Д. Л.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[и др.] ; худож.: В. А.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Ватагин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Н. Сырейщиков. – Москва : Совет.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1929 – 1931.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10 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энциклопедия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научныхъ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прикладныхъ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Тип.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 Д. 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Сытина.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10 : Народное образование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Россiи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энциклопедIя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Харьков. о-во распространения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 грамотности ; сост.: И. П. Болконский [и др.]. –  1910.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346 с. : ил.,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карты. </a:t>
            </a:r>
          </a:p>
          <a:p>
            <a:pPr marL="180975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66631"/>
            <a:ext cx="9144000" cy="70214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327" y="93975"/>
            <a:ext cx="8745346" cy="686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7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энциклопедический словарь.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5-е изд. с доп. до 1901 г. т-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Гранат и К. – Москва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-литография А. В. Васильева, 1901.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 : А – Бенский. – [649]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2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Бенсрад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Вронченко. – [601]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3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Врхлицкий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Дешнев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– [774]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4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Деянира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Иези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– [706]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5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Иезиды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Ленский. – [829]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6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Ленстэр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Нейштадт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[846]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8 : Приматы – Сутана. – [772] с.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9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Сутерлэнд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[792] с.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Павловский, И. Я.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Русско-немецкий словарь =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Russisch-Deutsches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Worterbuch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 Я. Павловский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3-е, совершенно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исп. и доп. изд. – Рига : Издание Н.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Киммеля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1900.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1774 с.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Сибирская советская энциклопедия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4 т.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Новосибирск :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Краевое, 1929 –     . </a:t>
            </a:r>
          </a:p>
          <a:p>
            <a:pPr marL="17780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1 : А – Ж / ред. К. М.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Азадовский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1929. – 988 с.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ил.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книга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Тобольской Епархии к 1 сентября 1913 года. – Тобольск : Тип.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Епарх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Братства, 1913. – [652] c. разд.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указ. церквей и монастырей: с. [91–97].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указ. священ. 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.-служителей: с. [98–160].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указ.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.-приходских шк.: с. [161–166]. </a:t>
            </a:r>
          </a:p>
          <a:p>
            <a:pPr marL="177800"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энциклопедия </a:t>
            </a:r>
            <a:r>
              <a:rPr lang="ru-RU" sz="1600" dirty="0"/>
              <a:t>/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 Л. К.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Мартенс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НКТП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СССР. </a:t>
            </a:r>
          </a:p>
          <a:p>
            <a:pPr marL="177800"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9 : Справочник физических, химических и технологических величин / ред. С. И. Вавилов. –  1932.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407 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7800" algn="just"/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/>
            <a:r>
              <a:rPr lang="ru-RU" sz="1600" b="1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Товарная энциклопедия </a:t>
            </a:r>
            <a:r>
              <a:rPr lang="ru-RU" sz="1600" spc="-1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сост. под ред. проф. Вл. Роб. Вильямса и проф. Ф. В. Церевитинова. –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: Эконом. жизнь, 1927.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[2] с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r="5433"/>
          <a:stretch/>
        </p:blipFill>
        <p:spPr>
          <a:xfrm>
            <a:off x="279182" y="1484784"/>
            <a:ext cx="4436834" cy="48965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4355976" y="2204864"/>
            <a:ext cx="4608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Приходите: г. Ханты-Мансийск,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Мира, 2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Звоните: (3467)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33-33-21, 32-26-53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Пишите: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ugra@okrlib.ru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Заходите: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okrlib.ru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699792" y="660758"/>
            <a:ext cx="60486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Читайте и будьте счастливы!</a:t>
            </a:r>
          </a:p>
        </p:txBody>
      </p:sp>
    </p:spTree>
    <p:extLst>
      <p:ext uri="{BB962C8B-B14F-4D97-AF65-F5344CB8AC3E}">
        <p14:creationId xmlns:p14="http://schemas.microsoft.com/office/powerpoint/2010/main" val="16471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"/>
            <a:ext cx="9144000" cy="702146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63960" y="1"/>
            <a:ext cx="5080040" cy="70293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лово 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«энциклопедия»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появилось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Греции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означало «инструкции на все случаи жизни». В современный язык это слово ввел Томас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Элиот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1538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году, расшифровав смысл слова как «книга, объясняющая все известные науки и предметы».</a:t>
            </a:r>
            <a:b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отя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термин «энциклопедия»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вошел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обиход только в XVI веке, энциклопедические труды известны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древних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ервая 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известная энциклопедия была составлена в Афинах приблизительно в 370 году до н. э. племянником Платона </a:t>
            </a:r>
            <a:r>
              <a:rPr lang="ru-RU" sz="9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Спевсинном</a:t>
            </a:r>
            <a:r>
              <a:rPr 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Она до наших дней не сохранилась.</a:t>
            </a:r>
            <a:endParaRPr lang="ru-RU" sz="9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b="1" dirty="0"/>
          </a:p>
          <a:p>
            <a:pPr algn="l"/>
            <a:endParaRPr lang="ru-RU" sz="2800" b="1" dirty="0" smtClean="0"/>
          </a:p>
          <a:p>
            <a:pPr algn="l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4063959" cy="7021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892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" y="0"/>
            <a:ext cx="9144000" cy="7181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136963" y="5316099"/>
            <a:ext cx="390245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Плиний </a:t>
            </a:r>
            <a:r>
              <a:rPr lang="vi-V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</a:t>
            </a: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22 и 24 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годами </a:t>
            </a: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 э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древнеримский</a:t>
            </a:r>
            <a:r>
              <a:rPr lang="vi-VN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писатель-эрудит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7464" y="200829"/>
            <a:ext cx="4675016" cy="4524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амой полной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древней энциклопедией считается «Естественная история» Плиния Старшего, составленная для императора Тита.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закончена в 77 году и состояла из 2500 глав и 37 томов.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 содержалось 20 тысяч заслуживающих внимания «фактов», отобранных из 2000 работ более чем 100 различных авторов.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b="10249"/>
          <a:stretch/>
        </p:blipFill>
        <p:spPr>
          <a:xfrm>
            <a:off x="136963" y="560868"/>
            <a:ext cx="3902458" cy="4524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02168"/>
            <a:ext cx="2016224" cy="269001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0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021463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067945" y="888802"/>
            <a:ext cx="4752527" cy="4916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1796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808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Лейпциге (Германия) был впервые издан Энциклопедический словарь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Ф. А.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 Брокгауза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немецком языке.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книге были изложены результаты исследований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 открытий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 времени. 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 энциклопедия послужила основой для российского словаря Брокгауза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(82 тома,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 1890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1907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г.).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3064" r="9240" b="6083"/>
          <a:stretch/>
        </p:blipFill>
        <p:spPr>
          <a:xfrm>
            <a:off x="227586" y="584002"/>
            <a:ext cx="3552326" cy="4141142"/>
          </a:xfrm>
          <a:prstGeom prst="rect">
            <a:avLst/>
          </a:prstGeom>
          <a:scene3d>
            <a:camera prst="perspective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Заголовок 5"/>
          <p:cNvSpPr txBox="1">
            <a:spLocks/>
          </p:cNvSpPr>
          <p:nvPr/>
        </p:nvSpPr>
        <p:spPr>
          <a:xfrm rot="10800000" flipV="1">
            <a:off x="362039" y="5013177"/>
            <a:ext cx="3201848" cy="16561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Фридрих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Арнольд Брокгауз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1772</a:t>
            </a:r>
            <a:r>
              <a:rPr lang="ru-RU" sz="1800" dirty="0" smtClean="0"/>
              <a:t>–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1823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/>
              <a:t>–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издатель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основатель издательской фирмы «Брокгауз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26"/>
            <a:ext cx="9144000" cy="7021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8632" y="402965"/>
            <a:ext cx="5093848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Энциклопедический словарь Брокгауза 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универсальная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энциклопедия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русском языке, изданная в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империи акционерным издательским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А. Брокгауз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 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 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(Петербург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1890–1907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3"/>
          <a:stretch/>
        </p:blipFill>
        <p:spPr>
          <a:xfrm>
            <a:off x="4139952" y="3744514"/>
            <a:ext cx="4432765" cy="30435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Прямоугольник 2"/>
          <p:cNvSpPr/>
          <p:nvPr/>
        </p:nvSpPr>
        <p:spPr>
          <a:xfrm>
            <a:off x="257567" y="4471952"/>
            <a:ext cx="3306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Илья Абрамович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Ефрон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(1847</a:t>
            </a:r>
            <a:r>
              <a:rPr lang="ru-RU" dirty="0"/>
              <a:t>–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–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наиболее известных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дореволюционных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российских типографов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книгоиздателей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11313" r="57727" b="42424"/>
          <a:stretch/>
        </p:blipFill>
        <p:spPr>
          <a:xfrm>
            <a:off x="204784" y="441302"/>
            <a:ext cx="3359104" cy="392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516" y="290286"/>
            <a:ext cx="871296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лавной универсальной энциклопедией долгие годы была «Большая советская энциклопедия» (БСЭ), решение об издании которой было принято в 1925 году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ыдержала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издания: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первое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1926–1947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 томов;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второе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1949–1958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 том;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третье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1969–1978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томов.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>
          <a:xfrm>
            <a:off x="5796136" y="3014108"/>
            <a:ext cx="3024336" cy="3703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39952" y="278327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b="15298"/>
          <a:stretch/>
        </p:blipFill>
        <p:spPr>
          <a:xfrm>
            <a:off x="239449" y="3014108"/>
            <a:ext cx="5037330" cy="36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0-09/1600197873_26-p-starinnii-fon-dlya-prezentatsii-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2.vectorstock.com/i/1000x1000/29/46/owl-speaking-vector-55294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81"/>
            <a:ext cx="9144000" cy="7013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0" y="3678290"/>
            <a:ext cx="2944368" cy="3135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3" t="10756" r="31573" b="11780"/>
          <a:stretch/>
        </p:blipFill>
        <p:spPr>
          <a:xfrm rot="20941591">
            <a:off x="412159" y="520773"/>
            <a:ext cx="2465269" cy="29098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635896" y="451693"/>
            <a:ext cx="5256584" cy="600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конце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1990-х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начало готовиться первое издание «Большой российской энциклопедии» (БРЭ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должна была прийти на смену БСЭ. По разным причинам издание затянулось, и первый том («Россия») из 30 запланированных БРЭ появился только в 2004 году.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2003 году вышла 18-томная «Новая российская энциклопедия» (НРЭ) издательств «Инфра-М» и «Энциклопедия».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2006 году вышло полное издание 62-томной «Большой энциклопедии», подготовленной издательством «Терра».</a:t>
            </a:r>
          </a:p>
        </p:txBody>
      </p:sp>
    </p:spTree>
    <p:extLst>
      <p:ext uri="{BB962C8B-B14F-4D97-AF65-F5344CB8AC3E}">
        <p14:creationId xmlns:p14="http://schemas.microsoft.com/office/powerpoint/2010/main" val="3508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4243472" y="3415639"/>
            <a:ext cx="472101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 практического назначения,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кратким изложением сведений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систематической форме,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выборочное чтение, на то, чтобы можно было быстро и легко навести по нему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063960" cy="616367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4171464" y="452231"/>
            <a:ext cx="4793024" cy="13234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чем делать открытие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загляни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справочник.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4C9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 И.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Савченко, писатель-фантаст</a:t>
            </a:r>
          </a:p>
        </p:txBody>
      </p:sp>
    </p:spTree>
    <p:extLst>
      <p:ext uri="{BB962C8B-B14F-4D97-AF65-F5344CB8AC3E}">
        <p14:creationId xmlns:p14="http://schemas.microsoft.com/office/powerpoint/2010/main" val="21156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696</Words>
  <Application>Microsoft Office PowerPoint</Application>
  <PresentationFormat>Экран (4:3)</PresentationFormat>
  <Paragraphs>152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Справочная литература чрезвычайно многообразна, но традиционно в ней выделяют три вида:   энциклопедии   словари   справочники</dc:title>
  <dc:creator>123</dc:creator>
  <cp:lastModifiedBy>Пуртова Альбина Владимировна</cp:lastModifiedBy>
  <cp:revision>200</cp:revision>
  <dcterms:created xsi:type="dcterms:W3CDTF">2020-11-11T07:56:03Z</dcterms:created>
  <dcterms:modified xsi:type="dcterms:W3CDTF">2020-12-17T11:31:48Z</dcterms:modified>
</cp:coreProperties>
</file>